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56" r:id="rId2"/>
    <p:sldId id="257" r:id="rId3"/>
    <p:sldId id="26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0" d="100"/>
          <a:sy n="60" d="100"/>
        </p:scale>
        <p:origin x="-2490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3FC84-AC52-46A2-8E6C-760F0E0F4B07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2F6A13-9AB2-4A31-9779-E591875572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E15ADC3-2765-4699-806A-8E5EDFCE2E81}" type="datetimeFigureOut">
              <a:rPr lang="ru-RU" smtClean="0"/>
              <a:pPr/>
              <a:t>11.06.2015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157124B-070B-4B20-B40A-A3BA06D58E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1815480"/>
          </a:xfrm>
        </p:spPr>
        <p:txBody>
          <a:bodyPr/>
          <a:lstStyle/>
          <a:p>
            <a:r>
              <a:rPr lang="ru-RU" dirty="0" smtClean="0"/>
              <a:t>Дидактический материал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3212976"/>
            <a:ext cx="5474818" cy="2808312"/>
          </a:xfrm>
        </p:spPr>
        <p:txBody>
          <a:bodyPr>
            <a:normAutofit/>
          </a:bodyPr>
          <a:lstStyle/>
          <a:p>
            <a:r>
              <a:rPr lang="ru-RU" dirty="0" smtClean="0"/>
              <a:t>Развитие мелкой моторики пальцев рук на занятиях «оригами» </a:t>
            </a:r>
            <a:endParaRPr lang="ru-RU" i="1" dirty="0" smtClean="0"/>
          </a:p>
          <a:p>
            <a:r>
              <a:rPr lang="ru-RU" dirty="0" smtClean="0"/>
              <a:t>с целью </a:t>
            </a:r>
            <a:r>
              <a:rPr lang="ru-RU" dirty="0" smtClean="0"/>
              <a:t>развития творческого</a:t>
            </a:r>
          </a:p>
          <a:p>
            <a:r>
              <a:rPr lang="ru-RU" i="1" smtClean="0"/>
              <a:t>Мышления</a:t>
            </a:r>
            <a:endParaRPr lang="ru-RU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3394720" cy="58868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Базовые  формы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2" cstate="print">
            <a:lum contrast="10000"/>
          </a:blip>
          <a:srcRect l="21807" t="19231" r="22875" b="13333"/>
          <a:stretch>
            <a:fillRect/>
          </a:stretch>
        </p:blipFill>
        <p:spPr bwMode="auto">
          <a:xfrm>
            <a:off x="323528" y="1052736"/>
            <a:ext cx="352839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/>
          <p:nvPr/>
        </p:nvPicPr>
        <p:blipFill>
          <a:blip r:embed="rId3" cstate="print">
            <a:lum contrast="10000"/>
          </a:blip>
          <a:srcRect l="23250" t="19744" r="23661" b="13846"/>
          <a:stretch>
            <a:fillRect/>
          </a:stretch>
        </p:blipFill>
        <p:spPr bwMode="auto">
          <a:xfrm>
            <a:off x="3995936" y="764704"/>
            <a:ext cx="4032448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4" cstate="print">
            <a:lum contrast="10000"/>
          </a:blip>
          <a:srcRect l="22288" t="20269" r="22331" b="13280"/>
          <a:stretch>
            <a:fillRect/>
          </a:stretch>
        </p:blipFill>
        <p:spPr bwMode="auto">
          <a:xfrm>
            <a:off x="2555776" y="4149080"/>
            <a:ext cx="3292143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Условные обозначения, линии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762687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107</TotalTime>
  <Words>23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Изящная</vt:lpstr>
      <vt:lpstr>Дидактический материал</vt:lpstr>
      <vt:lpstr>Базовые  формы</vt:lpstr>
      <vt:lpstr>Условные обозначения, линии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Дидактический материал</dc:title>
  <dc:creator>Александр</dc:creator>
  <cp:lastModifiedBy>Stalker</cp:lastModifiedBy>
  <cp:revision>20</cp:revision>
  <dcterms:created xsi:type="dcterms:W3CDTF">2014-04-02T20:05:29Z</dcterms:created>
  <dcterms:modified xsi:type="dcterms:W3CDTF">2015-06-11T05:08:01Z</dcterms:modified>
</cp:coreProperties>
</file>